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1" r:id="rId9"/>
    <p:sldId id="262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52AB33-CA27-433C-8E2F-F02B21CB7106}" v="25" dt="2019-11-18T07:31:31.1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n Alexander Rasmussen" userId="0f55d012-dcf1-43b5-96ac-a97fb0e653b6" providerId="ADAL" clId="{0D52AB33-CA27-433C-8E2F-F02B21CB7106}"/>
    <pc:docChg chg="custSel mod addSld modSld">
      <pc:chgData name="Lean Alexander Rasmussen" userId="0f55d012-dcf1-43b5-96ac-a97fb0e653b6" providerId="ADAL" clId="{0D52AB33-CA27-433C-8E2F-F02B21CB7106}" dt="2019-11-18T07:33:37.689" v="2514" actId="20577"/>
      <pc:docMkLst>
        <pc:docMk/>
      </pc:docMkLst>
      <pc:sldChg chg="addSp modSp mod modTransition setBg">
        <pc:chgData name="Lean Alexander Rasmussen" userId="0f55d012-dcf1-43b5-96ac-a97fb0e653b6" providerId="ADAL" clId="{0D52AB33-CA27-433C-8E2F-F02B21CB7106}" dt="2019-11-18T07:31:31.100" v="2500"/>
        <pc:sldMkLst>
          <pc:docMk/>
          <pc:sldMk cId="3472236506" sldId="256"/>
        </pc:sldMkLst>
        <pc:spChg chg="mod">
          <ac:chgData name="Lean Alexander Rasmussen" userId="0f55d012-dcf1-43b5-96ac-a97fb0e653b6" providerId="ADAL" clId="{0D52AB33-CA27-433C-8E2F-F02B21CB7106}" dt="2019-11-14T13:47:20.851" v="1957" actId="26606"/>
          <ac:spMkLst>
            <pc:docMk/>
            <pc:sldMk cId="3472236506" sldId="256"/>
            <ac:spMk id="2" creationId="{B2ABD9D3-0658-4458-9592-37332D182762}"/>
          </ac:spMkLst>
        </pc:spChg>
        <pc:spChg chg="mod">
          <ac:chgData name="Lean Alexander Rasmussen" userId="0f55d012-dcf1-43b5-96ac-a97fb0e653b6" providerId="ADAL" clId="{0D52AB33-CA27-433C-8E2F-F02B21CB7106}" dt="2019-11-14T13:47:20.851" v="1957" actId="26606"/>
          <ac:spMkLst>
            <pc:docMk/>
            <pc:sldMk cId="3472236506" sldId="256"/>
            <ac:spMk id="3" creationId="{E1518FDF-C9EF-4C88-9DE6-6AC474866237}"/>
          </ac:spMkLst>
        </pc:spChg>
        <pc:picChg chg="add mod">
          <ac:chgData name="Lean Alexander Rasmussen" userId="0f55d012-dcf1-43b5-96ac-a97fb0e653b6" providerId="ADAL" clId="{0D52AB33-CA27-433C-8E2F-F02B21CB7106}" dt="2019-11-14T13:47:20.851" v="1957" actId="26606"/>
          <ac:picMkLst>
            <pc:docMk/>
            <pc:sldMk cId="3472236506" sldId="256"/>
            <ac:picMk id="4" creationId="{A55CC8DD-A180-4923-8616-B0E7637B6B40}"/>
          </ac:picMkLst>
        </pc:picChg>
      </pc:sldChg>
      <pc:sldChg chg="addSp modSp mod modTransition setBg">
        <pc:chgData name="Lean Alexander Rasmussen" userId="0f55d012-dcf1-43b5-96ac-a97fb0e653b6" providerId="ADAL" clId="{0D52AB33-CA27-433C-8E2F-F02B21CB7106}" dt="2019-11-14T13:52:20.743" v="2492"/>
        <pc:sldMkLst>
          <pc:docMk/>
          <pc:sldMk cId="1687771341" sldId="257"/>
        </pc:sldMkLst>
        <pc:spChg chg="mod">
          <ac:chgData name="Lean Alexander Rasmussen" userId="0f55d012-dcf1-43b5-96ac-a97fb0e653b6" providerId="ADAL" clId="{0D52AB33-CA27-433C-8E2F-F02B21CB7106}" dt="2019-11-14T13:45:23.689" v="1943" actId="26606"/>
          <ac:spMkLst>
            <pc:docMk/>
            <pc:sldMk cId="1687771341" sldId="257"/>
            <ac:spMk id="2" creationId="{71FE6C34-CE70-47AB-A490-141B7E5F5CAC}"/>
          </ac:spMkLst>
        </pc:spChg>
        <pc:spChg chg="mod">
          <ac:chgData name="Lean Alexander Rasmussen" userId="0f55d012-dcf1-43b5-96ac-a97fb0e653b6" providerId="ADAL" clId="{0D52AB33-CA27-433C-8E2F-F02B21CB7106}" dt="2019-11-14T13:45:23.689" v="1943" actId="26606"/>
          <ac:spMkLst>
            <pc:docMk/>
            <pc:sldMk cId="1687771341" sldId="257"/>
            <ac:spMk id="3" creationId="{94903201-F9A4-4281-B392-02B03EF7EACA}"/>
          </ac:spMkLst>
        </pc:spChg>
        <pc:picChg chg="add mod">
          <ac:chgData name="Lean Alexander Rasmussen" userId="0f55d012-dcf1-43b5-96ac-a97fb0e653b6" providerId="ADAL" clId="{0D52AB33-CA27-433C-8E2F-F02B21CB7106}" dt="2019-11-14T13:46:50.595" v="1952" actId="1076"/>
          <ac:picMkLst>
            <pc:docMk/>
            <pc:sldMk cId="1687771341" sldId="257"/>
            <ac:picMk id="4" creationId="{8665891D-547E-4022-A09F-B54788D63AE5}"/>
          </ac:picMkLst>
        </pc:picChg>
      </pc:sldChg>
      <pc:sldChg chg="addSp modSp add mod modTransition setBg">
        <pc:chgData name="Lean Alexander Rasmussen" userId="0f55d012-dcf1-43b5-96ac-a97fb0e653b6" providerId="ADAL" clId="{0D52AB33-CA27-433C-8E2F-F02B21CB7106}" dt="2019-11-14T13:52:33.011" v="2493"/>
        <pc:sldMkLst>
          <pc:docMk/>
          <pc:sldMk cId="2961325257" sldId="258"/>
        </pc:sldMkLst>
        <pc:spChg chg="mod">
          <ac:chgData name="Lean Alexander Rasmussen" userId="0f55d012-dcf1-43b5-96ac-a97fb0e653b6" providerId="ADAL" clId="{0D52AB33-CA27-433C-8E2F-F02B21CB7106}" dt="2019-11-14T13:46:32.320" v="1949" actId="26606"/>
          <ac:spMkLst>
            <pc:docMk/>
            <pc:sldMk cId="2961325257" sldId="258"/>
            <ac:spMk id="2" creationId="{5909C971-088D-418A-A73C-FDF144BA88D3}"/>
          </ac:spMkLst>
        </pc:spChg>
        <pc:spChg chg="mod">
          <ac:chgData name="Lean Alexander Rasmussen" userId="0f55d012-dcf1-43b5-96ac-a97fb0e653b6" providerId="ADAL" clId="{0D52AB33-CA27-433C-8E2F-F02B21CB7106}" dt="2019-11-14T13:46:32.320" v="1949" actId="26606"/>
          <ac:spMkLst>
            <pc:docMk/>
            <pc:sldMk cId="2961325257" sldId="258"/>
            <ac:spMk id="3" creationId="{D68F9312-BF09-486A-A46A-31A09ED2C186}"/>
          </ac:spMkLst>
        </pc:spChg>
        <pc:picChg chg="add mod">
          <ac:chgData name="Lean Alexander Rasmussen" userId="0f55d012-dcf1-43b5-96ac-a97fb0e653b6" providerId="ADAL" clId="{0D52AB33-CA27-433C-8E2F-F02B21CB7106}" dt="2019-11-14T13:48:08.127" v="1971" actId="1037"/>
          <ac:picMkLst>
            <pc:docMk/>
            <pc:sldMk cId="2961325257" sldId="258"/>
            <ac:picMk id="4" creationId="{096DFDCE-6775-4F77-B786-1F4E0D4F5D2C}"/>
          </ac:picMkLst>
        </pc:picChg>
      </pc:sldChg>
      <pc:sldChg chg="addSp modSp add mod modTransition setBg">
        <pc:chgData name="Lean Alexander Rasmussen" userId="0f55d012-dcf1-43b5-96ac-a97fb0e653b6" providerId="ADAL" clId="{0D52AB33-CA27-433C-8E2F-F02B21CB7106}" dt="2019-11-14T13:52:43.423" v="2494"/>
        <pc:sldMkLst>
          <pc:docMk/>
          <pc:sldMk cId="2564049949" sldId="259"/>
        </pc:sldMkLst>
        <pc:spChg chg="mod">
          <ac:chgData name="Lean Alexander Rasmussen" userId="0f55d012-dcf1-43b5-96ac-a97fb0e653b6" providerId="ADAL" clId="{0D52AB33-CA27-433C-8E2F-F02B21CB7106}" dt="2019-11-14T13:48:37.112" v="1975" actId="26606"/>
          <ac:spMkLst>
            <pc:docMk/>
            <pc:sldMk cId="2564049949" sldId="259"/>
            <ac:spMk id="2" creationId="{74017492-3D4B-4FF8-908E-6DD6B5E3362B}"/>
          </ac:spMkLst>
        </pc:spChg>
        <pc:spChg chg="mod">
          <ac:chgData name="Lean Alexander Rasmussen" userId="0f55d012-dcf1-43b5-96ac-a97fb0e653b6" providerId="ADAL" clId="{0D52AB33-CA27-433C-8E2F-F02B21CB7106}" dt="2019-11-14T13:48:37.112" v="1975" actId="26606"/>
          <ac:spMkLst>
            <pc:docMk/>
            <pc:sldMk cId="2564049949" sldId="259"/>
            <ac:spMk id="3" creationId="{1D3E3886-5195-43B6-8B53-8470708614AA}"/>
          </ac:spMkLst>
        </pc:spChg>
        <pc:picChg chg="add mod">
          <ac:chgData name="Lean Alexander Rasmussen" userId="0f55d012-dcf1-43b5-96ac-a97fb0e653b6" providerId="ADAL" clId="{0D52AB33-CA27-433C-8E2F-F02B21CB7106}" dt="2019-11-14T13:50:51.247" v="2344" actId="1037"/>
          <ac:picMkLst>
            <pc:docMk/>
            <pc:sldMk cId="2564049949" sldId="259"/>
            <ac:picMk id="4" creationId="{78B166D6-7585-44D3-8CE8-313541349CE4}"/>
          </ac:picMkLst>
        </pc:picChg>
      </pc:sldChg>
      <pc:sldChg chg="addSp modSp add mod modTransition setBg">
        <pc:chgData name="Lean Alexander Rasmussen" userId="0f55d012-dcf1-43b5-96ac-a97fb0e653b6" providerId="ADAL" clId="{0D52AB33-CA27-433C-8E2F-F02B21CB7106}" dt="2019-11-14T13:53:25.620" v="2498"/>
        <pc:sldMkLst>
          <pc:docMk/>
          <pc:sldMk cId="2455780919" sldId="260"/>
        </pc:sldMkLst>
        <pc:spChg chg="mod">
          <ac:chgData name="Lean Alexander Rasmussen" userId="0f55d012-dcf1-43b5-96ac-a97fb0e653b6" providerId="ADAL" clId="{0D52AB33-CA27-433C-8E2F-F02B21CB7106}" dt="2019-11-14T13:51:04.944" v="2348" actId="26606"/>
          <ac:spMkLst>
            <pc:docMk/>
            <pc:sldMk cId="2455780919" sldId="260"/>
            <ac:spMk id="2" creationId="{DF32EAC5-2CD2-4248-8733-C61152DD91AA}"/>
          </ac:spMkLst>
        </pc:spChg>
        <pc:spChg chg="mod">
          <ac:chgData name="Lean Alexander Rasmussen" userId="0f55d012-dcf1-43b5-96ac-a97fb0e653b6" providerId="ADAL" clId="{0D52AB33-CA27-433C-8E2F-F02B21CB7106}" dt="2019-11-14T13:51:04.944" v="2348" actId="26606"/>
          <ac:spMkLst>
            <pc:docMk/>
            <pc:sldMk cId="2455780919" sldId="260"/>
            <ac:spMk id="3" creationId="{67AB3A61-047C-4AD8-93B2-321451BDDBDD}"/>
          </ac:spMkLst>
        </pc:spChg>
        <pc:picChg chg="add mod">
          <ac:chgData name="Lean Alexander Rasmussen" userId="0f55d012-dcf1-43b5-96ac-a97fb0e653b6" providerId="ADAL" clId="{0D52AB33-CA27-433C-8E2F-F02B21CB7106}" dt="2019-11-14T13:51:31.247" v="2487" actId="1036"/>
          <ac:picMkLst>
            <pc:docMk/>
            <pc:sldMk cId="2455780919" sldId="260"/>
            <ac:picMk id="4" creationId="{EFE5B082-965C-4A7B-80E4-3E6024F4E02E}"/>
          </ac:picMkLst>
        </pc:picChg>
      </pc:sldChg>
      <pc:sldChg chg="addSp modSp add mod modTransition setBg">
        <pc:chgData name="Lean Alexander Rasmussen" userId="0f55d012-dcf1-43b5-96ac-a97fb0e653b6" providerId="ADAL" clId="{0D52AB33-CA27-433C-8E2F-F02B21CB7106}" dt="2019-11-14T13:52:59.077" v="2496"/>
        <pc:sldMkLst>
          <pc:docMk/>
          <pc:sldMk cId="3941348756" sldId="261"/>
        </pc:sldMkLst>
        <pc:spChg chg="mod">
          <ac:chgData name="Lean Alexander Rasmussen" userId="0f55d012-dcf1-43b5-96ac-a97fb0e653b6" providerId="ADAL" clId="{0D52AB33-CA27-433C-8E2F-F02B21CB7106}" dt="2019-11-14T13:49:17.041" v="2067" actId="26606"/>
          <ac:spMkLst>
            <pc:docMk/>
            <pc:sldMk cId="3941348756" sldId="261"/>
            <ac:spMk id="2" creationId="{6430B6D1-EB02-4A6D-9E96-109961B4CF08}"/>
          </ac:spMkLst>
        </pc:spChg>
        <pc:spChg chg="mod">
          <ac:chgData name="Lean Alexander Rasmussen" userId="0f55d012-dcf1-43b5-96ac-a97fb0e653b6" providerId="ADAL" clId="{0D52AB33-CA27-433C-8E2F-F02B21CB7106}" dt="2019-11-14T13:49:17.041" v="2067" actId="26606"/>
          <ac:spMkLst>
            <pc:docMk/>
            <pc:sldMk cId="3941348756" sldId="261"/>
            <ac:spMk id="3" creationId="{B3D1C8C0-72D1-45FB-9FA4-A1CB0D102767}"/>
          </ac:spMkLst>
        </pc:spChg>
        <pc:picChg chg="add mod">
          <ac:chgData name="Lean Alexander Rasmussen" userId="0f55d012-dcf1-43b5-96ac-a97fb0e653b6" providerId="ADAL" clId="{0D52AB33-CA27-433C-8E2F-F02B21CB7106}" dt="2019-11-14T13:50:04.975" v="2216" actId="1036"/>
          <ac:picMkLst>
            <pc:docMk/>
            <pc:sldMk cId="3941348756" sldId="261"/>
            <ac:picMk id="4" creationId="{CCF4B621-A243-4399-BA18-16CA0FBCE1A6}"/>
          </ac:picMkLst>
        </pc:picChg>
      </pc:sldChg>
      <pc:sldChg chg="addSp modSp add mod modTransition setBg">
        <pc:chgData name="Lean Alexander Rasmussen" userId="0f55d012-dcf1-43b5-96ac-a97fb0e653b6" providerId="ADAL" clId="{0D52AB33-CA27-433C-8E2F-F02B21CB7106}" dt="2019-11-18T07:33:37.689" v="2514" actId="20577"/>
        <pc:sldMkLst>
          <pc:docMk/>
          <pc:sldMk cId="1015786605" sldId="262"/>
        </pc:sldMkLst>
        <pc:spChg chg="mod">
          <ac:chgData name="Lean Alexander Rasmussen" userId="0f55d012-dcf1-43b5-96ac-a97fb0e653b6" providerId="ADAL" clId="{0D52AB33-CA27-433C-8E2F-F02B21CB7106}" dt="2019-11-14T13:50:24.180" v="2220" actId="26606"/>
          <ac:spMkLst>
            <pc:docMk/>
            <pc:sldMk cId="1015786605" sldId="262"/>
            <ac:spMk id="2" creationId="{429C7B83-ABEE-4378-9240-6177EB520387}"/>
          </ac:spMkLst>
        </pc:spChg>
        <pc:spChg chg="mod">
          <ac:chgData name="Lean Alexander Rasmussen" userId="0f55d012-dcf1-43b5-96ac-a97fb0e653b6" providerId="ADAL" clId="{0D52AB33-CA27-433C-8E2F-F02B21CB7106}" dt="2019-11-18T07:33:37.689" v="2514" actId="20577"/>
          <ac:spMkLst>
            <pc:docMk/>
            <pc:sldMk cId="1015786605" sldId="262"/>
            <ac:spMk id="3" creationId="{3FE51B48-30CF-46E8-9C08-3E6894BC3E4B}"/>
          </ac:spMkLst>
        </pc:spChg>
        <pc:picChg chg="add mod">
          <ac:chgData name="Lean Alexander Rasmussen" userId="0f55d012-dcf1-43b5-96ac-a97fb0e653b6" providerId="ADAL" clId="{0D52AB33-CA27-433C-8E2F-F02B21CB7106}" dt="2019-11-14T13:50:36.984" v="2334" actId="1037"/>
          <ac:picMkLst>
            <pc:docMk/>
            <pc:sldMk cId="1015786605" sldId="262"/>
            <ac:picMk id="4" creationId="{886B3BD5-C1DA-43C6-B174-9C5FCEE937B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 med citat og na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dt eller fa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ABD9D3-0658-4458-9592-37332D1827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5969" y="4553712"/>
            <a:ext cx="8288032" cy="1096316"/>
          </a:xfrm>
        </p:spPr>
        <p:txBody>
          <a:bodyPr>
            <a:normAutofit/>
          </a:bodyPr>
          <a:lstStyle/>
          <a:p>
            <a:pPr algn="ctr"/>
            <a:r>
              <a:rPr lang="da-DK" sz="4800"/>
              <a:t>Børnehuset 8TALLET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1518FDF-C9EF-4C88-9DE6-6AC4748662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5969" y="5650029"/>
            <a:ext cx="8288032" cy="469122"/>
          </a:xfrm>
        </p:spPr>
        <p:txBody>
          <a:bodyPr>
            <a:normAutofit/>
          </a:bodyPr>
          <a:lstStyle/>
          <a:p>
            <a:pPr algn="ctr"/>
            <a:r>
              <a:rPr lang="da-DK" dirty="0"/>
              <a:t>Natur- og udelivsprofil</a:t>
            </a:r>
            <a:endParaRPr lang="da-DK"/>
          </a:p>
          <a:p>
            <a:pPr algn="ctr"/>
            <a:endParaRPr lang="da-DK"/>
          </a:p>
          <a:p>
            <a:pPr algn="ctr"/>
            <a:endParaRPr lang="da-DK"/>
          </a:p>
        </p:txBody>
      </p:sp>
      <p:pic>
        <p:nvPicPr>
          <p:cNvPr id="4" name="Billede 3" descr="C:\Users\b366\AppData\Local\Microsoft\Windows\Temporary Internet Files\Content.Outlook\RWXF7TEX\toplogo_A_klynge_i _grøn_merged.jpg">
            <a:extLst>
              <a:ext uri="{FF2B5EF4-FFF2-40B4-BE49-F238E27FC236}">
                <a16:creationId xmlns:a16="http://schemas.microsoft.com/office/drawing/2014/main" id="{A55CC8DD-A180-4923-8616-B0E7637B6B40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985968" y="2638226"/>
            <a:ext cx="8288033" cy="15954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722365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FE6C34-CE70-47AB-A490-141B7E5F5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2938468" cy="5431762"/>
          </a:xfrm>
        </p:spPr>
        <p:txBody>
          <a:bodyPr anchor="ctr">
            <a:normAutofit/>
          </a:bodyPr>
          <a:lstStyle/>
          <a:p>
            <a:r>
              <a:rPr lang="da-DK" dirty="0"/>
              <a:t>Et ønske om faglig udvikling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4903201-F9A4-4281-B392-02B03EF7E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6889" y="609602"/>
            <a:ext cx="5424112" cy="3208334"/>
          </a:xfrm>
        </p:spPr>
        <p:txBody>
          <a:bodyPr>
            <a:normAutofit/>
          </a:bodyPr>
          <a:lstStyle/>
          <a:p>
            <a:r>
              <a:rPr lang="da-DK" dirty="0"/>
              <a:t>Udviklingsdag maj 2018</a:t>
            </a:r>
          </a:p>
          <a:p>
            <a:r>
              <a:rPr lang="da-DK" dirty="0"/>
              <a:t>Definition af værdier</a:t>
            </a:r>
          </a:p>
          <a:p>
            <a:r>
              <a:rPr lang="da-DK" dirty="0"/>
              <a:t>På tværs af hele institutionen</a:t>
            </a:r>
          </a:p>
          <a:p>
            <a:r>
              <a:rPr lang="da-DK" dirty="0"/>
              <a:t>Ønsket om det Grønne flag</a:t>
            </a:r>
          </a:p>
          <a:p>
            <a:endParaRPr lang="da-DK" dirty="0"/>
          </a:p>
          <a:p>
            <a:r>
              <a:rPr lang="da-DK" dirty="0"/>
              <a:t>Vi passer på naturen og miljøet</a:t>
            </a:r>
          </a:p>
          <a:p>
            <a:r>
              <a:rPr lang="da-DK" dirty="0"/>
              <a:t>Spire og gro</a:t>
            </a:r>
          </a:p>
          <a:p>
            <a:endParaRPr lang="da-DK" dirty="0"/>
          </a:p>
          <a:p>
            <a:endParaRPr lang="da-DK" dirty="0"/>
          </a:p>
        </p:txBody>
      </p:sp>
      <p:pic>
        <p:nvPicPr>
          <p:cNvPr id="4" name="Billede 3" descr="C:\Users\b366\AppData\Local\Microsoft\Windows\Temporary Internet Files\Content.Outlook\RWXF7TEX\toplogo_A_klynge_i _grøn_merged.jpg">
            <a:extLst>
              <a:ext uri="{FF2B5EF4-FFF2-40B4-BE49-F238E27FC236}">
                <a16:creationId xmlns:a16="http://schemas.microsoft.com/office/drawing/2014/main" id="{8665891D-547E-4022-A09F-B54788D63AE5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615542" y="5319266"/>
            <a:ext cx="5424112" cy="10441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8777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09C971-088D-418A-A73C-FDF144BA8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2938468" cy="5431762"/>
          </a:xfrm>
        </p:spPr>
        <p:txBody>
          <a:bodyPr anchor="ctr">
            <a:normAutofit/>
          </a:bodyPr>
          <a:lstStyle/>
          <a:p>
            <a:r>
              <a:rPr lang="da-DK" dirty="0"/>
              <a:t>Vi passer på naturen og miljøet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68F9312-BF09-486A-A46A-31A09ED2C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6889" y="609602"/>
            <a:ext cx="5424112" cy="3208334"/>
          </a:xfrm>
        </p:spPr>
        <p:txBody>
          <a:bodyPr>
            <a:normAutofit/>
          </a:bodyPr>
          <a:lstStyle/>
          <a:p>
            <a:r>
              <a:rPr lang="da-DK" dirty="0"/>
              <a:t>Børnene får en forståelse for, hvordan og hvorfor vi affaldssortere.</a:t>
            </a:r>
          </a:p>
          <a:p>
            <a:r>
              <a:rPr lang="da-DK" dirty="0"/>
              <a:t>Børnene lære at tage vare på naturen og miljøet.</a:t>
            </a:r>
          </a:p>
          <a:p>
            <a:r>
              <a:rPr lang="da-DK" dirty="0"/>
              <a:t>Børnene får en forståelse for hvad bæredygtighed er.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pic>
        <p:nvPicPr>
          <p:cNvPr id="4" name="Billede 3" descr="C:\Users\b366\AppData\Local\Microsoft\Windows\Temporary Internet Files\Content.Outlook\RWXF7TEX\toplogo_A_klynge_i _grøn_merged.jpg">
            <a:extLst>
              <a:ext uri="{FF2B5EF4-FFF2-40B4-BE49-F238E27FC236}">
                <a16:creationId xmlns:a16="http://schemas.microsoft.com/office/drawing/2014/main" id="{096DFDCE-6775-4F77-B786-1F4E0D4F5D2C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646919" y="5372578"/>
            <a:ext cx="5424112" cy="10441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61325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017492-3D4B-4FF8-908E-6DD6B5E33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2938468" cy="5431762"/>
          </a:xfrm>
        </p:spPr>
        <p:txBody>
          <a:bodyPr anchor="ctr">
            <a:normAutofit/>
          </a:bodyPr>
          <a:lstStyle/>
          <a:p>
            <a:r>
              <a:rPr lang="da-DK" sz="3100"/>
              <a:t>Bæredygtighed i praksis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D3E3886-5195-43B6-8B53-847070861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6889" y="609602"/>
            <a:ext cx="5424112" cy="320833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da-DK" sz="1500"/>
              <a:t>Samarbejde med Naturværkstedet Kløvermarken</a:t>
            </a:r>
          </a:p>
          <a:p>
            <a:pPr>
              <a:lnSpc>
                <a:spcPct val="90000"/>
              </a:lnSpc>
            </a:pPr>
            <a:r>
              <a:rPr lang="da-DK" sz="1500"/>
              <a:t>Oplæg for forældre</a:t>
            </a:r>
          </a:p>
          <a:p>
            <a:pPr>
              <a:lnSpc>
                <a:spcPct val="90000"/>
              </a:lnSpc>
            </a:pPr>
            <a:r>
              <a:rPr lang="da-DK" sz="1500"/>
              <a:t>Affaldssortering på alle børnegrupper og køkken</a:t>
            </a:r>
          </a:p>
          <a:p>
            <a:pPr>
              <a:lnSpc>
                <a:spcPct val="90000"/>
              </a:lnSpc>
            </a:pPr>
            <a:r>
              <a:rPr lang="da-DK" sz="1500"/>
              <a:t>Høns og kompost</a:t>
            </a:r>
          </a:p>
          <a:p>
            <a:pPr>
              <a:lnSpc>
                <a:spcPct val="90000"/>
              </a:lnSpc>
            </a:pPr>
            <a:r>
              <a:rPr lang="da-DK" sz="1500"/>
              <a:t>Deltagelse i Affaldsindsamlingen og opsamlingsture</a:t>
            </a:r>
          </a:p>
          <a:p>
            <a:pPr>
              <a:lnSpc>
                <a:spcPct val="90000"/>
              </a:lnSpc>
            </a:pPr>
            <a:r>
              <a:rPr lang="da-DK" sz="1500"/>
              <a:t>Affaldskunst og andre eksperimenter</a:t>
            </a:r>
          </a:p>
          <a:p>
            <a:pPr>
              <a:lnSpc>
                <a:spcPct val="90000"/>
              </a:lnSpc>
            </a:pPr>
            <a:r>
              <a:rPr lang="da-DK" sz="1500"/>
              <a:t>Skralde helte og skraldeskurke</a:t>
            </a:r>
          </a:p>
          <a:p>
            <a:pPr>
              <a:lnSpc>
                <a:spcPct val="90000"/>
              </a:lnSpc>
            </a:pPr>
            <a:r>
              <a:rPr lang="da-DK" sz="1500"/>
              <a:t>Fælles aktiviteter på tværs af børnehave og vuggestue.</a:t>
            </a:r>
          </a:p>
          <a:p>
            <a:pPr>
              <a:lnSpc>
                <a:spcPct val="90000"/>
              </a:lnSpc>
            </a:pPr>
            <a:endParaRPr lang="da-DK" sz="1500"/>
          </a:p>
          <a:p>
            <a:pPr>
              <a:lnSpc>
                <a:spcPct val="90000"/>
              </a:lnSpc>
            </a:pPr>
            <a:endParaRPr lang="da-DK" sz="1500"/>
          </a:p>
        </p:txBody>
      </p:sp>
      <p:pic>
        <p:nvPicPr>
          <p:cNvPr id="4" name="Billede 3" descr="C:\Users\b366\AppData\Local\Microsoft\Windows\Temporary Internet Files\Content.Outlook\RWXF7TEX\toplogo_A_klynge_i _grøn_merged.jpg">
            <a:extLst>
              <a:ext uri="{FF2B5EF4-FFF2-40B4-BE49-F238E27FC236}">
                <a16:creationId xmlns:a16="http://schemas.microsoft.com/office/drawing/2014/main" id="{78B166D6-7585-44D3-8CE8-313541349CE4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547564" y="5238529"/>
            <a:ext cx="5424112" cy="10441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6404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30B6D1-EB02-4A6D-9E96-109961B4C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2938468" cy="5431762"/>
          </a:xfrm>
        </p:spPr>
        <p:txBody>
          <a:bodyPr anchor="ctr">
            <a:normAutofit/>
          </a:bodyPr>
          <a:lstStyle/>
          <a:p>
            <a:r>
              <a:rPr lang="da-DK" dirty="0"/>
              <a:t>Spir og gro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3D1C8C0-72D1-45FB-9FA4-A1CB0D102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6889" y="609602"/>
            <a:ext cx="5424112" cy="3208334"/>
          </a:xfrm>
        </p:spPr>
        <p:txBody>
          <a:bodyPr>
            <a:normAutofit/>
          </a:bodyPr>
          <a:lstStyle/>
          <a:p>
            <a:r>
              <a:rPr lang="da-DK" dirty="0"/>
              <a:t>At lære børnene hvordan man passer på planter.</a:t>
            </a:r>
          </a:p>
          <a:p>
            <a:r>
              <a:rPr lang="da-DK" dirty="0"/>
              <a:t>At give børnene mulighed for at opleve og sætte ord på forskellige sansesituationer – f.eks. at smage, røre, dufte og se.</a:t>
            </a:r>
          </a:p>
          <a:p>
            <a:r>
              <a:rPr lang="da-DK" dirty="0"/>
              <a:t>At lære børnene sammenhængen mellem frø og plante og opleve processen, hvordan et frø bliver til en plante.</a:t>
            </a:r>
          </a:p>
          <a:p>
            <a:r>
              <a:rPr lang="da-DK" dirty="0"/>
              <a:t>At skabe for vores planter.</a:t>
            </a:r>
          </a:p>
          <a:p>
            <a:endParaRPr lang="da-DK" dirty="0"/>
          </a:p>
          <a:p>
            <a:endParaRPr lang="da-DK" dirty="0"/>
          </a:p>
        </p:txBody>
      </p:sp>
      <p:pic>
        <p:nvPicPr>
          <p:cNvPr id="4" name="Billede 3" descr="C:\Users\b366\AppData\Local\Microsoft\Windows\Temporary Internet Files\Content.Outlook\RWXF7TEX\toplogo_A_klynge_i _grøn_merged.jpg">
            <a:extLst>
              <a:ext uri="{FF2B5EF4-FFF2-40B4-BE49-F238E27FC236}">
                <a16:creationId xmlns:a16="http://schemas.microsoft.com/office/drawing/2014/main" id="{CCF4B621-A243-4399-BA18-16CA0FBCE1A6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538683" y="5372992"/>
            <a:ext cx="5424112" cy="10441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41348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9C7B83-ABEE-4378-9240-6177EB520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2938468" cy="5431762"/>
          </a:xfrm>
        </p:spPr>
        <p:txBody>
          <a:bodyPr anchor="ctr">
            <a:normAutofit/>
          </a:bodyPr>
          <a:lstStyle/>
          <a:p>
            <a:r>
              <a:rPr lang="da-DK" dirty="0"/>
              <a:t>Spir og gro i praksis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FE51B48-30CF-46E8-9C08-3E6894BC3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6889" y="609602"/>
            <a:ext cx="5424112" cy="3208334"/>
          </a:xfrm>
        </p:spPr>
        <p:txBody>
          <a:bodyPr>
            <a:normAutofit/>
          </a:bodyPr>
          <a:lstStyle/>
          <a:p>
            <a:r>
              <a:rPr lang="da-DK" dirty="0"/>
              <a:t>Indkøb af fælles plantekasser.</a:t>
            </a:r>
          </a:p>
          <a:p>
            <a:r>
              <a:rPr lang="da-DK" dirty="0"/>
              <a:t>Indsamling af bøtter og dåser fra køkkenet.</a:t>
            </a:r>
          </a:p>
          <a:p>
            <a:r>
              <a:rPr lang="da-DK" dirty="0"/>
              <a:t>Brug af muld fra kompostbeholderne.</a:t>
            </a:r>
          </a:p>
          <a:p>
            <a:r>
              <a:rPr lang="da-DK" dirty="0"/>
              <a:t>Børnene som </a:t>
            </a:r>
            <a:r>
              <a:rPr lang="da-DK"/>
              <a:t>primære passere af planterne.</a:t>
            </a:r>
            <a:endParaRPr lang="da-DK" dirty="0"/>
          </a:p>
          <a:p>
            <a:r>
              <a:rPr lang="da-DK" dirty="0"/>
              <a:t>Plante- og spireforsøg</a:t>
            </a:r>
          </a:p>
          <a:p>
            <a:endParaRPr lang="da-DK" dirty="0"/>
          </a:p>
          <a:p>
            <a:endParaRPr lang="da-DK" dirty="0"/>
          </a:p>
        </p:txBody>
      </p:sp>
      <p:pic>
        <p:nvPicPr>
          <p:cNvPr id="4" name="Billede 3" descr="C:\Users\b366\AppData\Local\Microsoft\Windows\Temporary Internet Files\Content.Outlook\RWXF7TEX\toplogo_A_klynge_i _grøn_merged.jpg">
            <a:extLst>
              <a:ext uri="{FF2B5EF4-FFF2-40B4-BE49-F238E27FC236}">
                <a16:creationId xmlns:a16="http://schemas.microsoft.com/office/drawing/2014/main" id="{886B3BD5-C1DA-43C6-B174-9C5FCEE937B3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87769" y="5310841"/>
            <a:ext cx="5424112" cy="10441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15786605"/>
      </p:ext>
    </p:extLst>
  </p:cSld>
  <p:clrMapOvr>
    <a:masterClrMapping/>
  </p:clrMapOvr>
  <p:transition spd="slow"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32EAC5-2CD2-4248-8733-C61152DD9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2938468" cy="5431762"/>
          </a:xfrm>
        </p:spPr>
        <p:txBody>
          <a:bodyPr anchor="ctr">
            <a:normAutofit/>
          </a:bodyPr>
          <a:lstStyle/>
          <a:p>
            <a:r>
              <a:rPr lang="da-DK" dirty="0"/>
              <a:t>Gjorde det en forskel?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7AB3A61-047C-4AD8-93B2-321451BDD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6889" y="609602"/>
            <a:ext cx="5424112" cy="320833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da-DK" sz="1700"/>
              <a:t>Skældud til forældre og bedsteforældre.</a:t>
            </a:r>
          </a:p>
          <a:p>
            <a:pPr>
              <a:lnSpc>
                <a:spcPct val="90000"/>
              </a:lnSpc>
            </a:pPr>
            <a:r>
              <a:rPr lang="da-DK" sz="1700"/>
              <a:t>Børnene er bevidste om, at skrald ikke må ligge på jorden, men skal i en skraldespand.</a:t>
            </a:r>
          </a:p>
          <a:p>
            <a:pPr>
              <a:lnSpc>
                <a:spcPct val="90000"/>
              </a:lnSpc>
            </a:pPr>
            <a:r>
              <a:rPr lang="da-DK" sz="1700"/>
              <a:t>Vi sortere stadigt vores affald og går på skraldeture.</a:t>
            </a:r>
          </a:p>
          <a:p>
            <a:pPr>
              <a:lnSpc>
                <a:spcPct val="90000"/>
              </a:lnSpc>
            </a:pPr>
            <a:r>
              <a:rPr lang="da-DK" sz="1700"/>
              <a:t>Fortsat mod på planteforsøg.</a:t>
            </a:r>
          </a:p>
          <a:p>
            <a:pPr>
              <a:lnSpc>
                <a:spcPct val="90000"/>
              </a:lnSpc>
            </a:pPr>
            <a:r>
              <a:rPr lang="da-DK" sz="1700"/>
              <a:t>Mere sammenhold på tværs af institutionen børn og voksne imellem.</a:t>
            </a:r>
          </a:p>
          <a:p>
            <a:pPr>
              <a:lnSpc>
                <a:spcPct val="90000"/>
              </a:lnSpc>
            </a:pPr>
            <a:endParaRPr lang="da-DK" sz="1700"/>
          </a:p>
          <a:p>
            <a:pPr>
              <a:lnSpc>
                <a:spcPct val="90000"/>
              </a:lnSpc>
            </a:pPr>
            <a:r>
              <a:rPr lang="da-DK" sz="1700"/>
              <a:t>Fortsat udvikling af vores pædagogik og profil.</a:t>
            </a:r>
          </a:p>
          <a:p>
            <a:pPr>
              <a:lnSpc>
                <a:spcPct val="90000"/>
              </a:lnSpc>
            </a:pPr>
            <a:endParaRPr lang="da-DK" sz="1700"/>
          </a:p>
          <a:p>
            <a:pPr>
              <a:lnSpc>
                <a:spcPct val="90000"/>
              </a:lnSpc>
            </a:pPr>
            <a:endParaRPr lang="da-DK" sz="1700"/>
          </a:p>
          <a:p>
            <a:pPr>
              <a:lnSpc>
                <a:spcPct val="90000"/>
              </a:lnSpc>
            </a:pPr>
            <a:endParaRPr lang="da-DK" sz="1700"/>
          </a:p>
        </p:txBody>
      </p:sp>
      <p:pic>
        <p:nvPicPr>
          <p:cNvPr id="4" name="Billede 3" descr="C:\Users\b366\AppData\Local\Microsoft\Windows\Temporary Internet Files\Content.Outlook\RWXF7TEX\toplogo_A_klynge_i _grøn_merged.jpg">
            <a:extLst>
              <a:ext uri="{FF2B5EF4-FFF2-40B4-BE49-F238E27FC236}">
                <a16:creationId xmlns:a16="http://schemas.microsoft.com/office/drawing/2014/main" id="{EFE5B082-965C-4A7B-80E4-3E6024F4E02E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467667" y="5310193"/>
            <a:ext cx="5424112" cy="10441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557809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4484935C321654D863AB4477D1B8CA4" ma:contentTypeVersion="10" ma:contentTypeDescription="Opret et nyt dokument." ma:contentTypeScope="" ma:versionID="a31166fa9563ef3968f454cb276bdc10">
  <xsd:schema xmlns:xsd="http://www.w3.org/2001/XMLSchema" xmlns:xs="http://www.w3.org/2001/XMLSchema" xmlns:p="http://schemas.microsoft.com/office/2006/metadata/properties" xmlns:ns2="f94d8eeb-24f8-467f-90cc-df3424ee83ef" xmlns:ns3="b309af52-531d-4266-b00b-f06ecdbd5409" targetNamespace="http://schemas.microsoft.com/office/2006/metadata/properties" ma:root="true" ma:fieldsID="2da4b9d08a9556cc3d9a5b523890c5b6" ns2:_="" ns3:_="">
    <xsd:import namespace="f94d8eeb-24f8-467f-90cc-df3424ee83ef"/>
    <xsd:import namespace="b309af52-531d-4266-b00b-f06ecdbd54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4d8eeb-24f8-467f-90cc-df3424ee83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09af52-531d-4266-b00b-f06ecdbd540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2AC65C-B1BE-4178-9F64-BC1698BE4112}">
  <ds:schemaRefs>
    <ds:schemaRef ds:uri="b309af52-531d-4266-b00b-f06ecdbd5409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f94d8eeb-24f8-467f-90cc-df3424ee83ef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A384B08-B050-4B55-A2F8-4FC039F155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7151E0-A60F-469A-8595-88F43E14FC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4d8eeb-24f8-467f-90cc-df3424ee83ef"/>
    <ds:schemaRef ds:uri="b309af52-531d-4266-b00b-f06ecdbd54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276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Børnehuset 8TALLET</vt:lpstr>
      <vt:lpstr>Et ønske om faglig udvikling</vt:lpstr>
      <vt:lpstr>Vi passer på naturen og miljøet</vt:lpstr>
      <vt:lpstr>Bæredygtighed i praksis</vt:lpstr>
      <vt:lpstr>Spir og gro</vt:lpstr>
      <vt:lpstr>Spir og gro i praksis</vt:lpstr>
      <vt:lpstr>Gjorde det en forskel?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Børnehuset 8TALLET</dc:title>
  <dc:creator>Lean Alexander Rasmussen</dc:creator>
  <cp:lastModifiedBy>Lean Alexander Rasmussen</cp:lastModifiedBy>
  <cp:revision>1</cp:revision>
  <dcterms:created xsi:type="dcterms:W3CDTF">2019-11-14T13:51:04Z</dcterms:created>
  <dcterms:modified xsi:type="dcterms:W3CDTF">2019-11-18T07:33:38Z</dcterms:modified>
</cp:coreProperties>
</file>